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334" r:id="rId4"/>
    <p:sldId id="335" r:id="rId5"/>
    <p:sldId id="336" r:id="rId6"/>
    <p:sldId id="337" r:id="rId7"/>
    <p:sldId id="320" r:id="rId8"/>
    <p:sldId id="338" r:id="rId9"/>
    <p:sldId id="339" r:id="rId10"/>
    <p:sldId id="340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4752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Bedrijfseconomie – 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2</a:t>
            </a:r>
            <a:endParaRPr lang="nl-NL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Kengetallen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 vraag 8 en 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1124744"/>
            <a:ext cx="7651633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891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Vorige les</a:t>
            </a:r>
          </a:p>
          <a:p>
            <a:pPr lvl="1"/>
            <a:r>
              <a:rPr lang="nl-NL" dirty="0" smtClean="0"/>
              <a:t>Herhalingsopgaven kengetallen</a:t>
            </a:r>
          </a:p>
          <a:p>
            <a:pPr lvl="1"/>
            <a:r>
              <a:rPr lang="nl-NL" dirty="0" smtClean="0"/>
              <a:t>Begin kompasanalyse</a:t>
            </a:r>
            <a:endParaRPr lang="nl-NL" dirty="0" smtClean="0"/>
          </a:p>
          <a:p>
            <a:r>
              <a:rPr lang="nl-NL" dirty="0" smtClean="0"/>
              <a:t>Vandaag</a:t>
            </a:r>
            <a:endParaRPr lang="nl-NL" dirty="0"/>
          </a:p>
          <a:p>
            <a:pPr lvl="1"/>
            <a:r>
              <a:rPr lang="nl-NL" dirty="0" smtClean="0"/>
              <a:t>Bespreken antwoorden kengetallen</a:t>
            </a:r>
          </a:p>
          <a:p>
            <a:pPr lvl="1"/>
            <a:r>
              <a:rPr lang="nl-NL" dirty="0" smtClean="0"/>
              <a:t>Bespreken antwoorden kompasanalyse</a:t>
            </a:r>
          </a:p>
          <a:p>
            <a:pPr lvl="1"/>
            <a:r>
              <a:rPr lang="nl-NL" dirty="0" smtClean="0"/>
              <a:t>Verder met de kompasanalyse</a:t>
            </a:r>
            <a:endParaRPr lang="nl-NL" dirty="0" smtClean="0"/>
          </a:p>
          <a:p>
            <a:pPr marL="457200" lvl="1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3196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1052736"/>
            <a:ext cx="7573953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911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6824" y="188640"/>
            <a:ext cx="5791200" cy="621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875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 9 t/m 13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2127" y="1013003"/>
            <a:ext cx="6138265" cy="507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512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Kasstroomoverzicht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2956" y="836712"/>
            <a:ext cx="5472608" cy="5804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105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Kompasanalyse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03648" y="1196752"/>
            <a:ext cx="7283152" cy="4929411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908720"/>
            <a:ext cx="6912768" cy="5688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51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opdracht 7/8/9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6137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 vraag 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5610" y="1196752"/>
            <a:ext cx="5754742" cy="4499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01629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1389</TotalTime>
  <Words>40</Words>
  <Application>Microsoft Office PowerPoint</Application>
  <PresentationFormat>Diavoorstelling (4:3)</PresentationFormat>
  <Paragraphs>17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Kantoorthema</vt:lpstr>
      <vt:lpstr>PowerPoint-presentatie</vt:lpstr>
      <vt:lpstr>Planning</vt:lpstr>
      <vt:lpstr>Antwoorden</vt:lpstr>
      <vt:lpstr>PowerPoint-presentatie</vt:lpstr>
      <vt:lpstr>Antwoorden 9 t/m 13</vt:lpstr>
      <vt:lpstr>Kasstroomoverzicht</vt:lpstr>
      <vt:lpstr>Kompasanalyse</vt:lpstr>
      <vt:lpstr>Maak opdracht 7/8/9</vt:lpstr>
      <vt:lpstr>Antwoord vraag 7</vt:lpstr>
      <vt:lpstr>Antwoord vraag 8 en 9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44</cp:revision>
  <dcterms:created xsi:type="dcterms:W3CDTF">2013-11-15T15:05:42Z</dcterms:created>
  <dcterms:modified xsi:type="dcterms:W3CDTF">2019-02-11T11:43:04Z</dcterms:modified>
</cp:coreProperties>
</file>